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5" r:id="rId4"/>
    <p:sldId id="264" r:id="rId5"/>
    <p:sldId id="267" r:id="rId6"/>
    <p:sldId id="266" r:id="rId7"/>
    <p:sldId id="257" r:id="rId8"/>
    <p:sldId id="258" r:id="rId9"/>
    <p:sldId id="259" r:id="rId10"/>
    <p:sldId id="260" r:id="rId11"/>
    <p:sldId id="261" r:id="rId12"/>
    <p:sldId id="262" r:id="rId13"/>
    <p:sldId id="268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276A2F74-81DB-436A-B257-03155616DF58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5" autoAdjust="0"/>
    <p:restoredTop sz="94622" autoAdjust="0"/>
  </p:normalViewPr>
  <p:slideViewPr>
    <p:cSldViewPr>
      <p:cViewPr varScale="1">
        <p:scale>
          <a:sx n="73" d="100"/>
          <a:sy n="73" d="100"/>
        </p:scale>
        <p:origin x="-8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2" y="1"/>
            <a:ext cx="9143999" cy="5135431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9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60"/>
            <a:ext cx="383640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8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698988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9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2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1"/>
            <a:ext cx="8229600" cy="1251063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3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9FD2309-3C22-486B-B6A6-E3C9552CA1F9}" type="datetimeFigureOut">
              <a:rPr lang="pt-BR" smtClean="0"/>
              <a:pPr/>
              <a:t>22/05/2017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8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F24EBA72-F10A-4CCA-82F0-33A0E0BA02F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8NlU_07XR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683568" y="1556792"/>
            <a:ext cx="8077200" cy="1673352"/>
          </a:xfrm>
        </p:spPr>
        <p:txBody>
          <a:bodyPr/>
          <a:lstStyle/>
          <a:p>
            <a:r>
              <a:rPr lang="pt-BR" dirty="0" smtClean="0"/>
              <a:t>Novas Formas de Produção do Saber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6768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arkhan\Pictures\Screenshots\Screenshot (46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0" y="-171450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590" y="-201144"/>
            <a:ext cx="12907180" cy="7260289"/>
          </a:xfrm>
        </p:spPr>
      </p:pic>
    </p:spTree>
    <p:extLst>
      <p:ext uri="{BB962C8B-B14F-4D97-AF65-F5344CB8AC3E}">
        <p14:creationId xmlns="" xmlns:p14="http://schemas.microsoft.com/office/powerpoint/2010/main" val="196232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arkhan\Pictures\Screenshots\Screenshot (46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0" y="-171450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500" y="254531"/>
            <a:ext cx="11287000" cy="6348938"/>
          </a:xfrm>
        </p:spPr>
      </p:pic>
    </p:spTree>
    <p:extLst>
      <p:ext uri="{BB962C8B-B14F-4D97-AF65-F5344CB8AC3E}">
        <p14:creationId xmlns="" xmlns:p14="http://schemas.microsoft.com/office/powerpoint/2010/main" val="32569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194" name="Picture 2" descr="http://6088-presscdn-0-26.pagely.netdna-cdn.com/wp-content/uploads/2014/04/Wikipedi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5128"/>
            <a:ext cx="10548825" cy="59344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034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Ensino híbrido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>
                <a:hlinkClick r:id="rId2"/>
              </a:rPr>
              <a:t>https</a:t>
            </a:r>
            <a:r>
              <a:rPr lang="pt-BR" smtClean="0">
                <a:hlinkClick r:id="rId2"/>
              </a:rPr>
              <a:t>://</a:t>
            </a:r>
            <a:r>
              <a:rPr lang="pt-BR" smtClean="0">
                <a:hlinkClick r:id="rId2"/>
              </a:rPr>
              <a:t>youtu.be/E8NlU_07XRI</a:t>
            </a:r>
            <a:endParaRPr lang="pt-BR" smtClean="0"/>
          </a:p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ideias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Melhor adaptação à sociedade.</a:t>
            </a:r>
          </a:p>
          <a:p>
            <a:r>
              <a:rPr lang="pt-BR" dirty="0" smtClean="0"/>
              <a:t> Melhor aprendizado.</a:t>
            </a:r>
          </a:p>
          <a:p>
            <a:r>
              <a:rPr lang="pt-BR" dirty="0" smtClean="0"/>
              <a:t>Maior flexibilidade dos recursos.</a:t>
            </a: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b="0" cap="all" dirty="0" smtClean="0"/>
              <a:t/>
            </a:r>
            <a:br>
              <a:rPr lang="pt-BR" sz="3100" b="0" cap="all" dirty="0" smtClean="0"/>
            </a:br>
            <a:r>
              <a:rPr lang="pt-BR" sz="3100" b="0" cap="all" dirty="0" smtClean="0"/>
              <a:t>4 </a:t>
            </a:r>
            <a:r>
              <a:rPr lang="pt-BR" sz="3100" b="0" cap="all" dirty="0" smtClean="0"/>
              <a:t>ESCOLAS QUE MELHORARAM RESULTADOS COM TECNOLOGIA EDUCACIONAL</a:t>
            </a:r>
            <a:r>
              <a:rPr lang="pt-BR" b="0" cap="all" dirty="0" smtClean="0"/>
              <a:t/>
            </a:r>
            <a:br>
              <a:rPr lang="pt-BR" b="0" cap="all" dirty="0" smtClean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cap="all" dirty="0" smtClean="0"/>
              <a:t>1. SESI PARANÁ, EM CURITIBA, PARANÁ</a:t>
            </a:r>
          </a:p>
          <a:p>
            <a:pPr>
              <a:buNone/>
            </a:pPr>
            <a:r>
              <a:rPr lang="pt-BR" cap="all" dirty="0" smtClean="0"/>
              <a:t>2. MARISTÃO (COLÉGIO MARISTA DE BRASÍLIA), EM BRASÍLIA, DISTRITO FEDERAL</a:t>
            </a:r>
          </a:p>
          <a:p>
            <a:pPr>
              <a:buNone/>
            </a:pPr>
            <a:r>
              <a:rPr lang="pt-BR" cap="all" dirty="0" smtClean="0"/>
              <a:t>3. EDUCANDÁRIO SANTA MARIA GORETTI, EM TERESINA, PIAUÍ</a:t>
            </a:r>
          </a:p>
          <a:p>
            <a:pPr>
              <a:buNone/>
            </a:pPr>
            <a:r>
              <a:rPr lang="pt-BR" cap="all" dirty="0" smtClean="0"/>
              <a:t>4. COLÉGIO FATOR, NA BAIXADA FLUMINENSE, RIO DE JANEIRO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precisa melhorar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Melhoria na educação tecnológica dos educadores. </a:t>
            </a:r>
          </a:p>
          <a:p>
            <a:r>
              <a:rPr lang="pt-BR" dirty="0" smtClean="0"/>
              <a:t>Introdução da tecnologia de Forma Crítica.</a:t>
            </a: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img_banco_2079_dimensionad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1595089"/>
            <a:ext cx="6984776" cy="514455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Aprendizado Tangencial</a:t>
            </a:r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http://mcastelearn.pbworks.com/f/1277570977/Supercharged---an_educational_ga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57893" cy="68706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6993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arkhan\Pictures\Screenshots\Screenshot (46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0" y="-171450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317" y="611823"/>
            <a:ext cx="10016634" cy="5634357"/>
          </a:xfrm>
        </p:spPr>
      </p:pic>
    </p:spTree>
    <p:extLst>
      <p:ext uri="{BB962C8B-B14F-4D97-AF65-F5344CB8AC3E}">
        <p14:creationId xmlns="" xmlns:p14="http://schemas.microsoft.com/office/powerpoint/2010/main" val="252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Harkhan\Pictures\Screenshots\Screenshot (46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0" y="-171450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277" y="271533"/>
            <a:ext cx="11226554" cy="6314937"/>
          </a:xfrm>
        </p:spPr>
      </p:pic>
    </p:spTree>
    <p:extLst>
      <p:ext uri="{BB962C8B-B14F-4D97-AF65-F5344CB8AC3E}">
        <p14:creationId xmlns="" xmlns:p14="http://schemas.microsoft.com/office/powerpoint/2010/main" val="172440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141</TotalTime>
  <Words>72</Words>
  <Application>Microsoft Office PowerPoint</Application>
  <PresentationFormat>Apresentação na tela (4:3)</PresentationFormat>
  <Paragraphs>16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Module</vt:lpstr>
      <vt:lpstr>Novas Formas de Produção do Saber</vt:lpstr>
      <vt:lpstr>Principais ideias </vt:lpstr>
      <vt:lpstr> 4 ESCOLAS QUE MELHORARAM RESULTADOS COM TECNOLOGIA EDUCACIONAL </vt:lpstr>
      <vt:lpstr>O que precisa melhorar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Ensino híbrido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Souza</dc:creator>
  <cp:lastModifiedBy>Luiza</cp:lastModifiedBy>
  <cp:revision>17</cp:revision>
  <dcterms:created xsi:type="dcterms:W3CDTF">2017-05-22T20:16:00Z</dcterms:created>
  <dcterms:modified xsi:type="dcterms:W3CDTF">2017-05-23T02:33:26Z</dcterms:modified>
</cp:coreProperties>
</file>